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3" r:id="rId8"/>
    <p:sldId id="261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4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94A8D-78DC-4193-B185-AE2C88294010}" type="datetimeFigureOut">
              <a:rPr lang="en-US"/>
              <a:pPr>
                <a:defRPr/>
              </a:pPr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77904D-74B6-4B6D-8E83-D36E6ACB29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3A5BE-8E9C-4693-A315-334A7D96CC04}" type="datetimeFigureOut">
              <a:rPr lang="en-US"/>
              <a:pPr>
                <a:defRPr/>
              </a:pPr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3841B1-282D-491F-913F-0C23119249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0AA1F-50D7-460B-B25F-D873768A61AF}" type="datetimeFigureOut">
              <a:rPr lang="en-US"/>
              <a:pPr>
                <a:defRPr/>
              </a:pPr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45F72E-8825-4C09-BF9B-DFC73E8391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A2E60-933F-4913-BC28-741B32FA966A}" type="datetimeFigureOut">
              <a:rPr lang="en-US"/>
              <a:pPr>
                <a:defRPr/>
              </a:pPr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BCE10-E9BE-4C23-BF68-F84D1E90A1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663C2-A110-4AFC-A14B-C83DFDA2E5A6}" type="datetimeFigureOut">
              <a:rPr lang="en-US"/>
              <a:pPr>
                <a:defRPr/>
              </a:pPr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A2BC7D-70EC-407A-9AED-5E1118FA62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663DEE-77F7-4C47-B53B-69E410D2BFE2}" type="datetimeFigureOut">
              <a:rPr lang="en-US"/>
              <a:pPr>
                <a:defRPr/>
              </a:pPr>
              <a:t>5/23/2011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1956F2-E5FD-4634-8D05-4145B7F8E8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1E6BD2-0CF4-4BCF-9959-962A82309025}" type="datetimeFigureOut">
              <a:rPr lang="en-US"/>
              <a:pPr>
                <a:defRPr/>
              </a:pPr>
              <a:t>5/23/2011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3ACF19-11B0-4E2C-AC72-722D46EA16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E69751-F9AC-484B-87FE-EC6CF415D23C}" type="datetimeFigureOut">
              <a:rPr lang="en-US"/>
              <a:pPr>
                <a:defRPr/>
              </a:pPr>
              <a:t>5/23/2011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5F2994-4794-455C-8B04-5B3B8A66CE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283E4F-3C2A-4FBA-8790-CABB2A967E6C}" type="datetimeFigureOut">
              <a:rPr lang="en-US"/>
              <a:pPr>
                <a:defRPr/>
              </a:pPr>
              <a:t>5/23/2011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D917C0-7AAC-4F9B-A9C6-BA841A6614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E9C5B-1568-4EF8-AF84-0FDCBBFBF184}" type="datetimeFigureOut">
              <a:rPr lang="en-US"/>
              <a:pPr>
                <a:defRPr/>
              </a:pPr>
              <a:t>5/23/2011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041A0-5FCA-4828-A93C-D85614A7C1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A41552-AC9B-44E8-8956-544E48AE3D53}" type="datetimeFigureOut">
              <a:rPr lang="en-US"/>
              <a:pPr>
                <a:defRPr/>
              </a:pPr>
              <a:t>5/23/2011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97B145-613F-4707-8822-90FAF28FE4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6F00ECF-AD18-4047-9ADB-ECFAA4FF924D}" type="datetimeFigureOut">
              <a:rPr lang="en-US"/>
              <a:pPr>
                <a:defRPr/>
              </a:pPr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E5A513F-AAAB-48C0-90AE-F27EAD03BC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24400"/>
            <a:ext cx="6400800" cy="1752600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000" dirty="0" smtClean="0">
                <a:solidFill>
                  <a:schemeClr val="bg1"/>
                </a:solidFill>
              </a:rPr>
              <a:t>By </a:t>
            </a:r>
            <a:r>
              <a:rPr lang="en-US" sz="4000" dirty="0" err="1" smtClean="0">
                <a:solidFill>
                  <a:schemeClr val="bg1"/>
                </a:solidFill>
              </a:rPr>
              <a:t>Ndunge</a:t>
            </a:r>
            <a:r>
              <a:rPr lang="en-US" sz="4000" dirty="0" smtClean="0">
                <a:solidFill>
                  <a:schemeClr val="bg1"/>
                </a:solidFill>
              </a:rPr>
              <a:t>- </a:t>
            </a:r>
            <a:r>
              <a:rPr lang="en-US" sz="4000" dirty="0" err="1" smtClean="0">
                <a:solidFill>
                  <a:schemeClr val="bg1"/>
                </a:solidFill>
              </a:rPr>
              <a:t>Mamont</a:t>
            </a:r>
            <a:r>
              <a:rPr lang="en-US" sz="4000" dirty="0" smtClean="0">
                <a:solidFill>
                  <a:schemeClr val="bg1"/>
                </a:solidFill>
              </a:rPr>
              <a:t> Elementary  and Becky-Bell Avon Elementary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47800" y="1066800"/>
            <a:ext cx="5943600" cy="110799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Ghana</a:t>
            </a:r>
            <a:endParaRPr lang="en-US" sz="66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chemeClr val="bg1"/>
                </a:solidFill>
              </a:rPr>
              <a:t> Geography of Ghana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229600" cy="45259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smtClean="0"/>
              <a:t> 	</a:t>
            </a:r>
          </a:p>
        </p:txBody>
      </p:sp>
      <p:sp>
        <p:nvSpPr>
          <p:cNvPr id="14339" name="TextBox 3"/>
          <p:cNvSpPr txBox="1">
            <a:spLocks noChangeArrowheads="1"/>
          </p:cNvSpPr>
          <p:nvPr/>
        </p:nvSpPr>
        <p:spPr bwMode="auto">
          <a:xfrm>
            <a:off x="685800" y="1752600"/>
            <a:ext cx="7315200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solidFill>
                  <a:schemeClr val="bg1"/>
                </a:solidFill>
                <a:latin typeface="Calibri" pitchFamily="34" charset="0"/>
              </a:rPr>
              <a:t>	</a:t>
            </a:r>
            <a:r>
              <a:rPr lang="en-US" sz="4400">
                <a:solidFill>
                  <a:schemeClr val="bg1"/>
                </a:solidFill>
                <a:latin typeface="Calibri" pitchFamily="34" charset="0"/>
              </a:rPr>
              <a:t>Ghana is a West African country surrounded by the Gulf of Guinea, Cote d’lvoire, Burkina Faso, Togo, and the Atlantic Ocean.  The Volta is the largest river in Ghana.</a:t>
            </a:r>
            <a:endParaRPr lang="en-US" sz="200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chemeClr val="bg1"/>
                </a:solidFill>
              </a:rPr>
              <a:t>People of Ghana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	</a:t>
            </a:r>
            <a:r>
              <a:rPr lang="en-US" dirty="0" smtClean="0">
                <a:solidFill>
                  <a:schemeClr val="bg1"/>
                </a:solidFill>
              </a:rPr>
              <a:t>There are six ethnic groups where people of Ghana come from:</a:t>
            </a:r>
          </a:p>
          <a:p>
            <a:pPr fontAlgn="auto">
              <a:spcAft>
                <a:spcPts val="0"/>
              </a:spcAft>
              <a:buClr>
                <a:schemeClr val="bg1"/>
              </a:buClr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bg1"/>
                </a:solidFill>
              </a:rPr>
              <a:t>The Ewe</a:t>
            </a:r>
          </a:p>
          <a:p>
            <a:pPr fontAlgn="auto">
              <a:spcAft>
                <a:spcPts val="0"/>
              </a:spcAft>
              <a:buClr>
                <a:schemeClr val="bg1"/>
              </a:buClr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bg1"/>
                </a:solidFill>
              </a:rPr>
              <a:t>The Akan</a:t>
            </a:r>
          </a:p>
          <a:p>
            <a:pPr fontAlgn="auto">
              <a:spcAft>
                <a:spcPts val="0"/>
              </a:spcAft>
              <a:buClr>
                <a:schemeClr val="bg1"/>
              </a:buClr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bg1"/>
                </a:solidFill>
              </a:rPr>
              <a:t>The Guan</a:t>
            </a:r>
          </a:p>
          <a:p>
            <a:pPr fontAlgn="auto">
              <a:spcAft>
                <a:spcPts val="0"/>
              </a:spcAft>
              <a:buClr>
                <a:schemeClr val="bg1"/>
              </a:buClr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bg1"/>
                </a:solidFill>
              </a:rPr>
              <a:t>The Gurma</a:t>
            </a:r>
          </a:p>
          <a:p>
            <a:pPr fontAlgn="auto">
              <a:spcAft>
                <a:spcPts val="0"/>
              </a:spcAft>
              <a:buClr>
                <a:schemeClr val="bg1"/>
              </a:buClr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bg1"/>
                </a:solidFill>
              </a:rPr>
              <a:t>The Mole-</a:t>
            </a:r>
            <a:r>
              <a:rPr lang="en-US" dirty="0" err="1" smtClean="0">
                <a:solidFill>
                  <a:schemeClr val="bg1"/>
                </a:solidFill>
              </a:rPr>
              <a:t>Dagbani</a:t>
            </a:r>
            <a:endParaRPr lang="en-US" dirty="0" smtClean="0">
              <a:solidFill>
                <a:schemeClr val="bg1"/>
              </a:solidFill>
            </a:endParaRPr>
          </a:p>
          <a:p>
            <a:pPr fontAlgn="auto">
              <a:spcAft>
                <a:spcPts val="0"/>
              </a:spcAft>
              <a:buClr>
                <a:schemeClr val="bg1"/>
              </a:buClr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bg1"/>
                </a:solidFill>
              </a:rPr>
              <a:t>Ga-Adangbe</a:t>
            </a:r>
          </a:p>
          <a:p>
            <a:pPr fontAlgn="auto">
              <a:spcAft>
                <a:spcPts val="0"/>
              </a:spcAft>
              <a:buClr>
                <a:schemeClr val="bg1"/>
              </a:buClr>
              <a:buFont typeface="Arial" pitchFamily="34" charset="0"/>
              <a:buNone/>
              <a:defRPr/>
            </a:pPr>
            <a:r>
              <a:rPr lang="en-US" dirty="0" smtClean="0">
                <a:solidFill>
                  <a:schemeClr val="bg1"/>
                </a:solidFill>
              </a:rPr>
              <a:t>The people of Ghana are called Ghanaians.</a:t>
            </a:r>
          </a:p>
          <a:p>
            <a:pPr fontAlgn="auto">
              <a:spcAft>
                <a:spcPts val="0"/>
              </a:spcAft>
              <a:buClr>
                <a:schemeClr val="bg1"/>
              </a:buClr>
              <a:buFont typeface="Arial" pitchFamily="34" charset="0"/>
              <a:buNone/>
              <a:defRPr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363" name="TextBox 3"/>
          <p:cNvSpPr txBox="1">
            <a:spLocks noChangeArrowheads="1"/>
          </p:cNvSpPr>
          <p:nvPr/>
        </p:nvSpPr>
        <p:spPr bwMode="auto">
          <a:xfrm>
            <a:off x="990600" y="1905000"/>
            <a:ext cx="70104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440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chemeClr val="bg1"/>
                </a:solidFill>
              </a:rPr>
              <a:t>President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en-US" sz="5400" smtClean="0">
                <a:solidFill>
                  <a:schemeClr val="bg1"/>
                </a:solidFill>
              </a:rPr>
              <a:t>President of Ghana: John Atta Mills</a:t>
            </a:r>
          </a:p>
        </p:txBody>
      </p:sp>
      <p:pic>
        <p:nvPicPr>
          <p:cNvPr id="16387" name="Picture 4" descr="13051464754dcaf46ba6ac2.jpg"/>
          <p:cNvPicPr>
            <a:picLocks noChangeAspect="1"/>
          </p:cNvPicPr>
          <p:nvPr/>
        </p:nvPicPr>
        <p:blipFill>
          <a:blip r:embed="rId2"/>
          <a:srcRect l="1637" b="4828"/>
          <a:stretch>
            <a:fillRect/>
          </a:stretch>
        </p:blipFill>
        <p:spPr bwMode="auto">
          <a:xfrm>
            <a:off x="3733800" y="3200400"/>
            <a:ext cx="4632325" cy="316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chemeClr val="bg1"/>
                </a:solidFill>
              </a:rPr>
              <a:t>Capital City &amp; Population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4800" dirty="0" smtClean="0">
                <a:solidFill>
                  <a:schemeClr val="bg1"/>
                </a:solidFill>
              </a:rPr>
              <a:t>Capital City - Accra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4800" dirty="0" smtClean="0">
                <a:solidFill>
                  <a:schemeClr val="bg1"/>
                </a:solidFill>
              </a:rPr>
              <a:t>Population of Ghana - 24,339,838 </a:t>
            </a:r>
          </a:p>
        </p:txBody>
      </p:sp>
      <p:pic>
        <p:nvPicPr>
          <p:cNvPr id="17411" name="Picture 3" descr="bla 1.jpg"/>
          <p:cNvPicPr>
            <a:picLocks noChangeAspect="1"/>
          </p:cNvPicPr>
          <p:nvPr/>
        </p:nvPicPr>
        <p:blipFill>
          <a:blip r:embed="rId2"/>
          <a:srcRect t="16553"/>
          <a:stretch>
            <a:fillRect/>
          </a:stretch>
        </p:blipFill>
        <p:spPr bwMode="auto">
          <a:xfrm>
            <a:off x="2133600" y="4038600"/>
            <a:ext cx="5195888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mtClean="0">
                <a:solidFill>
                  <a:schemeClr val="bg1"/>
                </a:solidFill>
              </a:rPr>
              <a:t>Map</a:t>
            </a:r>
          </a:p>
        </p:txBody>
      </p:sp>
      <p:pic>
        <p:nvPicPr>
          <p:cNvPr id="18434" name="Content Placeholder 3" descr="mghana.gif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43000" y="1066800"/>
            <a:ext cx="6781800" cy="55292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chemeClr val="bg1"/>
                </a:solidFill>
              </a:rPr>
              <a:t>Cities</a:t>
            </a:r>
          </a:p>
        </p:txBody>
      </p:sp>
      <p:sp>
        <p:nvSpPr>
          <p:cNvPr id="19458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smtClean="0">
                <a:solidFill>
                  <a:schemeClr val="bg1"/>
                </a:solidFill>
              </a:rPr>
              <a:t>Kumasi</a:t>
            </a:r>
          </a:p>
        </p:txBody>
      </p:sp>
      <p:pic>
        <p:nvPicPr>
          <p:cNvPr id="19459" name="Content Placeholder 6" descr="ba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4651" b="4651"/>
          <a:stretch>
            <a:fillRect/>
          </a:stretch>
        </p:blipFill>
        <p:spPr>
          <a:xfrm>
            <a:off x="0" y="3124200"/>
            <a:ext cx="4454525" cy="1905000"/>
          </a:xfrm>
        </p:spPr>
      </p:pic>
      <p:sp>
        <p:nvSpPr>
          <p:cNvPr id="19460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smtClean="0">
                <a:solidFill>
                  <a:schemeClr val="bg1"/>
                </a:solidFill>
              </a:rPr>
              <a:t>Obuasi</a:t>
            </a:r>
          </a:p>
        </p:txBody>
      </p:sp>
      <p:pic>
        <p:nvPicPr>
          <p:cNvPr id="19461" name="Content Placeholder 7" descr="aba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 t="15280" b="8321"/>
          <a:stretch>
            <a:fillRect/>
          </a:stretch>
        </p:blipFill>
        <p:spPr>
          <a:xfrm>
            <a:off x="4643438" y="2971800"/>
            <a:ext cx="4500562" cy="2286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bg1"/>
                </a:solidFill>
              </a:rPr>
              <a:t>Religions:</a:t>
            </a:r>
            <a:br>
              <a:rPr lang="en-US" dirty="0" smtClean="0">
                <a:solidFill>
                  <a:schemeClr val="bg1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5700" dirty="0" smtClean="0">
                <a:solidFill>
                  <a:schemeClr val="bg1"/>
                </a:solidFill>
              </a:rPr>
              <a:t>These are the main religions they have in Ghana.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5700" dirty="0" smtClean="0">
                <a:solidFill>
                  <a:schemeClr val="bg1"/>
                </a:solidFill>
              </a:rPr>
              <a:t>Christian-63%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5700" dirty="0" smtClean="0">
                <a:solidFill>
                  <a:schemeClr val="bg1"/>
                </a:solidFill>
              </a:rPr>
              <a:t>Islam 16%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5700" dirty="0" smtClean="0">
                <a:solidFill>
                  <a:schemeClr val="bg1"/>
                </a:solidFill>
              </a:rPr>
              <a:t>indigenous beliefs 21%</a:t>
            </a:r>
            <a:r>
              <a:rPr lang="en-US" sz="5700" dirty="0" smtClean="0"/>
              <a:t> </a:t>
            </a:r>
            <a:r>
              <a:rPr lang="en-US" sz="5700" dirty="0" smtClean="0">
                <a:solidFill>
                  <a:schemeClr val="bg1"/>
                </a:solidFill>
              </a:rPr>
              <a:t/>
            </a:r>
            <a:br>
              <a:rPr lang="en-US" sz="5700" dirty="0" smtClean="0">
                <a:solidFill>
                  <a:schemeClr val="bg1"/>
                </a:solidFill>
              </a:rPr>
            </a:br>
            <a:r>
              <a:rPr lang="en-US" sz="4400" dirty="0" smtClean="0">
                <a:solidFill>
                  <a:schemeClr val="bg1"/>
                </a:solidFill>
              </a:rPr>
              <a:t/>
            </a:r>
            <a:br>
              <a:rPr lang="en-US" sz="4400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109</Words>
  <Application>Microsoft Office PowerPoint</Application>
  <PresentationFormat>On-screen Show (4:3)</PresentationFormat>
  <Paragraphs>27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Calibri</vt:lpstr>
      <vt:lpstr>Arial</vt:lpstr>
      <vt:lpstr>Office Theme</vt:lpstr>
      <vt:lpstr>Slide 1</vt:lpstr>
      <vt:lpstr> Geography of Ghana</vt:lpstr>
      <vt:lpstr>People of Ghana</vt:lpstr>
      <vt:lpstr>President</vt:lpstr>
      <vt:lpstr>Capital City &amp; Population</vt:lpstr>
      <vt:lpstr>Map</vt:lpstr>
      <vt:lpstr>Cities</vt:lpstr>
      <vt:lpstr>Religions: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Your User Name</dc:creator>
  <cp:lastModifiedBy>WAC</cp:lastModifiedBy>
  <cp:revision>7</cp:revision>
  <dcterms:created xsi:type="dcterms:W3CDTF">2011-05-05T15:04:28Z</dcterms:created>
  <dcterms:modified xsi:type="dcterms:W3CDTF">2011-05-23T17:28:22Z</dcterms:modified>
</cp:coreProperties>
</file>